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333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/blob/master/Week_2/EDA_using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/blob/master/Week_3/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4/lab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plots: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 to see the relationship between success rate and orbit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Orbit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plot: to see the success rate from 2010 to 2020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5685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571" y="1376268"/>
            <a:ext cx="11304857" cy="53447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unique launch sites</a:t>
            </a:r>
            <a:endParaRPr lang="en-US" sz="2200" b="0" i="1" dirty="0">
              <a:solidFill>
                <a:srgbClr val="CE9178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Display 5 records where launch sites begin with the string 'CCA’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Display the total payload mass carried by boosters launched by NASA (CRS)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Display average payload mass carried by booster version F9 v1.1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the date when the first successful landing outcome in ground pad was achieved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</a:t>
            </a:r>
            <a:r>
              <a:rPr lang="en-US" sz="22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booster versions 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which have success in drone ship and have payload mass in range(4K, 6K)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the total number of successful and failure mission outcomes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the names of the </a:t>
            </a:r>
            <a:r>
              <a:rPr lang="en-US" sz="2200" b="0" dirty="0" err="1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booster_versions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which have carried the maximum payload mass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months, failure </a:t>
            </a:r>
            <a:r>
              <a:rPr lang="en-US" sz="2200" b="0" dirty="0" err="1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landing_outcomes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in drone ship ,booster versions, </a:t>
            </a:r>
            <a:r>
              <a:rPr lang="en-US" sz="2200" b="0" dirty="0" err="1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launch_site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for year 2015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Rank the count of landing outcomes between 2010-06-04 and 2017-03-20, in descending order</a:t>
            </a:r>
          </a:p>
          <a:p>
            <a:r>
              <a:rPr lang="en-US" sz="22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200" b="0" dirty="0">
              <a:effectLst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2200" b="0" dirty="0">
              <a:effectLst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7" y="1875054"/>
            <a:ext cx="11026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Circle: highlight an area with specific coordinates, e.g. NASA Johnson Space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Marker: add text label to a Circle object or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group: add a circle polygon surrounding an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cluster: group markers with the same coordinates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draw a line between two destinations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268" y="1567442"/>
            <a:ext cx="11495024" cy="4751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 list: offer various launch site options for users to 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“All Sites” is selected, represent the total number of successful landings in 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specific launch site is selected, represent the successful/failed landing ratio and the number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Slider: to choose a payload range to plot a scatter plot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illustrate the relationship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Python script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7647"/>
            <a:ext cx="9745589" cy="49194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model, set a value range for its hyperparameters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find the set of hyperparameters that yield the best accuracy on training 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 Search Cross Validation is employed: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cv = 10, param_grid = {param1: [value1.1, value1.2],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param2: [value2.1, value2.2],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…}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hyperparameter, dataset is divided into 10 subsets. The training phase will take 10 times, each time one subset acts as the testing set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the average test score of 10 times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this notebook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314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latter flights, the team responsible for a missile program has more experience and improve many aspects of the rocket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success rate higher than that of the former ones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E7ACE-B05C-B062-175A-7F31DA0D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42" y="1390911"/>
            <a:ext cx="5681115" cy="51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968649"/>
            <a:ext cx="5464885" cy="4056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extensive testing and scrutiny  risks minimized 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VAFB SLC-4E is often employed for Earth observation satellites and other scientific missions, which tend to have payloads up to 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565152-ECAA-0561-0E2D-BD168E35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90" y="1516827"/>
            <a:ext cx="5565064" cy="5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28" y="62173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324525"/>
            <a:ext cx="4883092" cy="3892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ES-L1, GEO, HEO and SSO have approx.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 success rate, which is approx. 0%,  belongs to SO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D8B46F-702B-414B-11CB-01AFEE6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91" y="1441239"/>
            <a:ext cx="6402520" cy="48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501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416551"/>
            <a:ext cx="5112188" cy="492451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launches tend to expose to 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more experience, more improvement on the rocket’s design and payload  following launches have more chance to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with flight number &gt; 80 always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SSO, HEO and ES-L1 orbits have 100% successful launch rate, but with very little total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is only employed for flight with order &gt; 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9D9B8C-96FB-700E-600F-C7443558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87" y="1416661"/>
            <a:ext cx="6502042" cy="48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995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57400"/>
            <a:ext cx="481249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heavy payloads the successful landing rate are more for PO, LEO and ISS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47EA07-A3C0-CBD1-BBA9-3C96F393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94" y="1409263"/>
            <a:ext cx="6762735" cy="4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292" y="631706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69757"/>
            <a:ext cx="5095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SpaceX’s rockets have been strengthened through years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increasingly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Notable decreases occur between 2017 and 2018, 2019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BD886F-6680-A0B7-32BA-6DE70452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70" y="1455443"/>
            <a:ext cx="6533645" cy="49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distinct values from Launch_Site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rows in which a launch site is not specified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272CD-C189-2B11-DB99-61AA99E1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34" y="3222944"/>
            <a:ext cx="4143487" cy="333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7276" y="1825625"/>
            <a:ext cx="1152144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begins with ‘CCA’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Launch site has a pattern of ‘CCA%’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5 records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5 rows  limit 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AB8BF-4080-35B4-E4CC-8D2AB453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6" y="3002059"/>
            <a:ext cx="11220225" cy="30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853689-18F8-957F-4E7E-4BF84E96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1" y="1674235"/>
            <a:ext cx="5708724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DC1E578-C160-0E1A-4306-824B5F3C9386}"/>
              </a:ext>
            </a:extLst>
          </p:cNvPr>
          <p:cNvSpPr txBox="1">
            <a:spLocks/>
          </p:cNvSpPr>
          <p:nvPr/>
        </p:nvSpPr>
        <p:spPr>
          <a:xfrm>
            <a:off x="387276" y="1825625"/>
            <a:ext cx="461503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AC0750-C024-4CAD-5945-954F7630F5C3}"/>
              </a:ext>
            </a:extLst>
          </p:cNvPr>
          <p:cNvSpPr txBox="1">
            <a:spLocks/>
          </p:cNvSpPr>
          <p:nvPr/>
        </p:nvSpPr>
        <p:spPr>
          <a:xfrm>
            <a:off x="0" y="1833208"/>
            <a:ext cx="60960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98 rows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98 different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For each booster version, sum all of its launches’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sum(PAYLOAD_MASS__KG_)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3506" y="1674235"/>
            <a:ext cx="640534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all launches’ payload carried by F9 v1.1 / number of launches boosted by F9 v1.1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Average Payload Mass by F9 v1.1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1A9C8-C81A-02D0-6A4D-3D4F17B4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06" y="3883510"/>
            <a:ext cx="5636592" cy="16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column is already in an ascending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rowshaving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Landing_Outcome = “Success (ground pad)”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to 1 row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8A950-810A-C21C-00D6-E0FACBA8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17" y="3737385"/>
            <a:ext cx="6743378" cy="17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9859" y="158895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 two conditions: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Landing_Outcome = “Success (drone ship)”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 between 4000 and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91F76-151D-D22F-E16C-5CD5378E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72" y="4168905"/>
            <a:ext cx="55435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aggregate function: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Count(*)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grouped by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Mission_Outcome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12E1E-88F5-21AC-8B4D-77FB4552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20" y="3429000"/>
            <a:ext cx="5809915" cy="27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highest test accuracy is 94.44% and belongs to the Decision Tree model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5836" y="6193068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0508" y="1638509"/>
            <a:ext cx="595973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PAYLOAD_MASS__KG_ = select max(PAYLOAD_MASS__KG_)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0060F-7A66-C50D-B3B7-D7C16782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64" y="1464714"/>
            <a:ext cx="3276625" cy="49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3186" y="1825625"/>
            <a:ext cx="1084478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substr(Date, 7, 4) = ‘2015’ (year 2015)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Landing_Outcome = ‘Failure (drone ship)’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 there are 2 drone-ship landings which are failed and both took place in CCAFS LC-40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E080D-468A-6F9E-2475-CA18A953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36" y="4625398"/>
            <a:ext cx="56007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135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Landing_Outcome having Date between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up all types of landing outcome and count the number of landings in each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the counting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60D2E-9289-1491-DDAD-DF591A00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385" y="3209925"/>
            <a:ext cx="47339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48325"/>
            <a:ext cx="647359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sites are located in close proximity to the nearest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sites in Florida are proximal to each other. This can be explained by these 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Near the equator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bonus velocity during a rocket’s launch  improve capability to reach certain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transportation of equipment and personnel between different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logistical challenges.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07835-E1A5-C9F0-FA26-46BE9E18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61847"/>
            <a:ext cx="6096000" cy="36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624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574" y="1839205"/>
            <a:ext cx="5401093" cy="39161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LC-39A has the highest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LC-40 has the highest number of launches but the lowest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each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C5566-E939-14B2-90E2-8A1B16DA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1" y="1602889"/>
            <a:ext cx="6990775" cy="45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74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84304"/>
            <a:ext cx="5701553" cy="44350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Samuel C Phillips Parkway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 provides crucial transportation links for the movement of heavy and oversized equipment and components required for space missions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 close distance (590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Coast provides unrestricted airspace and launch safety  in close distance (860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While railroad may supplement rocket components and other facilities, for safety it should be relatively far from the launch site  28 kilometers 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Titan III Railroad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SLC-40’s distance to certain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AD14-F158-14B2-4147-D46AFAE9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01" y="1792820"/>
            <a:ext cx="6607899" cy="43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364155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Florida accounts for 83.4% number of successes, while California makes up 16.7%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KSC LC-39A  =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= % in VAFB SLC-4E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share between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BECB8-4D9E-E8C9-AD8A-3F568C4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52" y="3429000"/>
            <a:ext cx="7876389" cy="3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943" y="1866541"/>
            <a:ext cx="12113111" cy="27894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 LC-39 A has highest launch success rate, with 76.9% of landings are successful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BE427-9A24-AD32-B086-7D7B40DF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4" y="2968826"/>
            <a:ext cx="11795412" cy="33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047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3310" y="1520051"/>
            <a:ext cx="10414662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payload range to be 0 to 10000.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 has the highest success rate, with 68.42%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3E462-677B-A22E-3804-4BD1782D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3" y="2611419"/>
            <a:ext cx="11213205" cy="36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200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031" y="1520051"/>
            <a:ext cx="10816941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range from 2500 to 5000 has the highest success rate, with 55%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1FF95-CF05-A23F-D6D0-EC544965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1" y="2424547"/>
            <a:ext cx="11045917" cy="38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9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6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351053"/>
            <a:ext cx="5357308" cy="2801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achieves the highest accuracy on test set, with 94.44% of samples are accurately classified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K-Nearest-Neighbors, in which k=3, achieves the lowest accuracy on test set (77.78%)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9D9C4-7B16-C008-5C6A-6CFDCA80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308" y="1473798"/>
            <a:ext cx="6460735" cy="484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181" y="621996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464345"/>
            <a:ext cx="5550946" cy="16773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1 sample is falsely labelled (ground truth: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 not 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predicted: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samples belonging to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are truly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Decision Tree’s 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264D2B-8857-31E6-B9E1-527C68A7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46" y="1370405"/>
            <a:ext cx="5905948" cy="50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60063" y="1792215"/>
            <a:ext cx="99266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rocket’s landing outcome can be predicted using machine learning and visualization techniques instead of doing math and physics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Optimize time and resource allocation for launching spaceship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correlation between factors is not well-researched enough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Future development: discover more patterns in data and perform more preprocessing techniques to remove unwanted information from the dataset that can badly affect the machine learning model’s performance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number of null values in each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null value to the mean of that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Words>1893</Words>
  <Application>Microsoft Office PowerPoint</Application>
  <PresentationFormat>Widescreen</PresentationFormat>
  <Paragraphs>264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Roboto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214</cp:revision>
  <dcterms:created xsi:type="dcterms:W3CDTF">2021-04-29T18:58:34Z</dcterms:created>
  <dcterms:modified xsi:type="dcterms:W3CDTF">2023-08-08T01:42:16Z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